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86" autoAdjust="0"/>
    <p:restoredTop sz="94585" autoAdjust="0"/>
  </p:normalViewPr>
  <p:slideViewPr>
    <p:cSldViewPr>
      <p:cViewPr>
        <p:scale>
          <a:sx n="94" d="100"/>
          <a:sy n="94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1626387-20AE-4656-A173-55FF3953DC9C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D3BD3F0-7683-4C03-9242-53920F675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26387-20AE-4656-A173-55FF3953DC9C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D3F0-7683-4C03-9242-53920F675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26387-20AE-4656-A173-55FF3953DC9C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D3F0-7683-4C03-9242-53920F675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1626387-20AE-4656-A173-55FF3953DC9C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D3F0-7683-4C03-9242-53920F675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1626387-20AE-4656-A173-55FF3953DC9C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D3BD3F0-7683-4C03-9242-53920F6753B6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1626387-20AE-4656-A173-55FF3953DC9C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D3BD3F0-7683-4C03-9242-53920F675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1626387-20AE-4656-A173-55FF3953DC9C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D3BD3F0-7683-4C03-9242-53920F675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26387-20AE-4656-A173-55FF3953DC9C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BD3F0-7683-4C03-9242-53920F675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1626387-20AE-4656-A173-55FF3953DC9C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D3BD3F0-7683-4C03-9242-53920F675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1626387-20AE-4656-A173-55FF3953DC9C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D3BD3F0-7683-4C03-9242-53920F675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1626387-20AE-4656-A173-55FF3953DC9C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D3BD3F0-7683-4C03-9242-53920F675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1626387-20AE-4656-A173-55FF3953DC9C}" type="datetimeFigureOut">
              <a:rPr lang="en-US" smtClean="0"/>
              <a:pPr/>
              <a:t>3/31/2013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D3BD3F0-7683-4C03-9242-53920F675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1.xml"/><Relationship Id="rId1" Type="http://schemas.openxmlformats.org/officeDocument/2006/relationships/audio" Target="../media/media1.mp3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3.xml"/><Relationship Id="rId1" Type="http://schemas.openxmlformats.org/officeDocument/2006/relationships/audio" Target="../media/media1.mp3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The odds of the new and the old!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By </a:t>
            </a:r>
          </a:p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Juan Torres</a:t>
            </a:r>
          </a:p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Gage Lomeli Hernandez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4" name="acoustic_strum_minor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001000" y="5715000"/>
            <a:ext cx="812800" cy="81280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6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and Contrast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New phones are now used as G.P.S and useful things as an advance way of socialize like Facebook, twitter, gmail, yahoo, and aol.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Old phones were only useful for calling and help for people to socialize it helped them with business and more.  </a:t>
            </a:r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114800" y="-2743200"/>
            <a:ext cx="914400" cy="6400800"/>
          </a:xfrm>
        </p:spPr>
        <p:txBody>
          <a:bodyPr/>
          <a:lstStyle/>
          <a:p>
            <a:r>
              <a:rPr lang="en-US" dirty="0" smtClean="0"/>
              <a:t>Pro of old phone</a:t>
            </a:r>
            <a:endParaRPr lang="en-US" dirty="0"/>
          </a:p>
        </p:txBody>
      </p:sp>
      <p:pic>
        <p:nvPicPr>
          <p:cNvPr id="5" name="Picture Placeholder 4" descr="images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686" b="2686"/>
          <a:stretch>
            <a:fillRect/>
          </a:stretch>
        </p:blipFill>
        <p:spPr>
          <a:xfrm>
            <a:off x="2209800" y="838200"/>
            <a:ext cx="4419600" cy="3306434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1066800" y="4114800"/>
            <a:ext cx="7333488" cy="2743200"/>
          </a:xfrm>
        </p:spPr>
        <p:txBody>
          <a:bodyPr>
            <a:noAutofit/>
          </a:bodyPr>
          <a:lstStyle/>
          <a:p>
            <a:r>
              <a:rPr lang="en-US" sz="2000" dirty="0" smtClean="0"/>
              <a:t>One reason is that it allowed them to communicate with others. </a:t>
            </a:r>
          </a:p>
          <a:p>
            <a:endParaRPr lang="en-US" sz="2000" dirty="0" smtClean="0"/>
          </a:p>
          <a:p>
            <a:r>
              <a:rPr lang="en-US" sz="2000" dirty="0" smtClean="0"/>
              <a:t>Another reason is that it allowed businesses to run simpler and more efficient.</a:t>
            </a:r>
          </a:p>
          <a:p>
            <a:r>
              <a:rPr lang="en-US" sz="2000" dirty="0" smtClean="0"/>
              <a:t> </a:t>
            </a:r>
          </a:p>
          <a:p>
            <a:r>
              <a:rPr lang="en-US" sz="2000" dirty="0" smtClean="0"/>
              <a:t>Third of all its making our community evolve to a more advance city.</a:t>
            </a:r>
            <a:endParaRPr lang="en-US" sz="2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114800" y="-2743200"/>
            <a:ext cx="914400" cy="6400800"/>
          </a:xfrm>
        </p:spPr>
        <p:txBody>
          <a:bodyPr/>
          <a:lstStyle/>
          <a:p>
            <a:r>
              <a:rPr lang="en-US" dirty="0" smtClean="0"/>
              <a:t>Cons of the past phone</a:t>
            </a:r>
            <a:endParaRPr lang="en-US" dirty="0"/>
          </a:p>
        </p:txBody>
      </p:sp>
      <p:pic>
        <p:nvPicPr>
          <p:cNvPr id="5" name="Picture Placeholder 4" descr="oldphon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541" r="12541"/>
          <a:stretch>
            <a:fillRect/>
          </a:stretch>
        </p:blipFill>
        <p:spPr>
          <a:xfrm>
            <a:off x="1828800" y="838200"/>
            <a:ext cx="5638800" cy="277150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3810000"/>
            <a:ext cx="7333488" cy="3048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it  not very good  way to socialize with other people  you would surely breakup with the person you were speaking too.</a:t>
            </a:r>
          </a:p>
          <a:p>
            <a:endParaRPr lang="en-US" sz="2000" dirty="0" smtClean="0"/>
          </a:p>
          <a:p>
            <a:r>
              <a:rPr lang="en-US" sz="2000" dirty="0" smtClean="0"/>
              <a:t> it wouldn’t allow other people to speak through it and it will be difficult to set up and very  heavy to hold. </a:t>
            </a:r>
          </a:p>
          <a:p>
            <a:endParaRPr lang="en-US" sz="2000" dirty="0" smtClean="0"/>
          </a:p>
          <a:p>
            <a:r>
              <a:rPr lang="en-US" sz="2000" dirty="0" smtClean="0"/>
              <a:t>Back then they would have to sit close to a plug up to talk back in the old days.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038600" y="-2743200"/>
            <a:ext cx="914400" cy="64008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Pro of new cell phone</a:t>
            </a:r>
            <a:endParaRPr lang="en-US" sz="4000" dirty="0"/>
          </a:p>
        </p:txBody>
      </p:sp>
      <p:pic>
        <p:nvPicPr>
          <p:cNvPr id="5" name="Picture Placeholder 4" descr="images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5958" b="5958"/>
          <a:stretch>
            <a:fillRect/>
          </a:stretch>
        </p:blipFill>
        <p:spPr>
          <a:xfrm>
            <a:off x="1447800" y="914400"/>
            <a:ext cx="6477000" cy="32766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7800" y="4191000"/>
            <a:ext cx="6477000" cy="2667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They are allowing us to reach to higher standers  and more advance technology its showing us how,  why, and what it help us with a lot of thing.</a:t>
            </a:r>
          </a:p>
          <a:p>
            <a:endParaRPr lang="en-US" sz="2000" dirty="0" smtClean="0"/>
          </a:p>
          <a:p>
            <a:r>
              <a:rPr lang="en-US" sz="2000" dirty="0" smtClean="0"/>
              <a:t>The galaxy s 4 helps us with bigger pixels for the camera and it is wider than a I phone 4 so it really has a 5 inch screen which is awesome and more advance than the phone that we know.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191000" y="-2743200"/>
            <a:ext cx="914400" cy="6400800"/>
          </a:xfrm>
        </p:spPr>
        <p:txBody>
          <a:bodyPr/>
          <a:lstStyle/>
          <a:p>
            <a:r>
              <a:rPr lang="en-US" dirty="0" smtClean="0"/>
              <a:t>Cons of the I phone 5</a:t>
            </a:r>
            <a:endParaRPr lang="en-US" dirty="0"/>
          </a:p>
        </p:txBody>
      </p:sp>
      <p:pic>
        <p:nvPicPr>
          <p:cNvPr id="5" name="Picture Placeholder 4" descr="i phone 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701" b="13701"/>
          <a:stretch>
            <a:fillRect/>
          </a:stretch>
        </p:blipFill>
        <p:spPr>
          <a:xfrm>
            <a:off x="2362200" y="3581400"/>
            <a:ext cx="5200650" cy="32766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990600"/>
            <a:ext cx="7333488" cy="2590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I phone 5 is a very unique but it takes a lot of money to make because its expense and its very skinny and skinny and it can take a lot of wiring and technology and if it didn’t have the right technology  it wouldn’t  work. </a:t>
            </a:r>
          </a:p>
          <a:p>
            <a:endParaRPr lang="en-US" sz="2000" dirty="0" smtClean="0"/>
          </a:p>
          <a:p>
            <a:r>
              <a:rPr lang="en-US" sz="2000" dirty="0" smtClean="0"/>
              <a:t>When an I phone  is ever over loaded you might  get mad at it and if your ruff with it. It can easily breaks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Mr. Boyd</a:t>
            </a:r>
          </a:p>
          <a:p>
            <a:r>
              <a:rPr lang="en-US" sz="3200" dirty="0" smtClean="0"/>
              <a:t>Google</a:t>
            </a:r>
          </a:p>
          <a:p>
            <a:r>
              <a:rPr lang="en-US" sz="3200" dirty="0" smtClean="0"/>
              <a:t>Microsoft power point!</a:t>
            </a:r>
            <a:endParaRPr lang="en-US" sz="3200" dirty="0"/>
          </a:p>
        </p:txBody>
      </p:sp>
      <p:pic>
        <p:nvPicPr>
          <p:cNvPr id="4" name="acoustic_strum_minor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001000" y="5486400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6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121</TotalTime>
  <Words>350</Words>
  <Application>Microsoft Office PowerPoint</Application>
  <PresentationFormat>On-screen Show (4:3)</PresentationFormat>
  <Paragraphs>33</Paragraphs>
  <Slides>7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The odds of the new and the old!</vt:lpstr>
      <vt:lpstr>Compare and Contrast</vt:lpstr>
      <vt:lpstr>Pro of old phone</vt:lpstr>
      <vt:lpstr>Cons of the past phone</vt:lpstr>
      <vt:lpstr>Pro of new cell phone</vt:lpstr>
      <vt:lpstr>Cons of the I phone 5</vt:lpstr>
      <vt:lpstr>Resources </vt:lpstr>
    </vt:vector>
  </TitlesOfParts>
  <Company>Aurora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odds of the new and the old!</dc:title>
  <dc:creator>APS USER</dc:creator>
  <cp:lastModifiedBy>Gwynn</cp:lastModifiedBy>
  <cp:revision>5</cp:revision>
  <dcterms:created xsi:type="dcterms:W3CDTF">2013-03-21T14:10:13Z</dcterms:created>
  <dcterms:modified xsi:type="dcterms:W3CDTF">2013-04-01T03:28:17Z</dcterms:modified>
</cp:coreProperties>
</file>